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87C5"/>
    <a:srgbClr val="348ABE"/>
    <a:srgbClr val="7D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79087" autoAdjust="0"/>
  </p:normalViewPr>
  <p:slideViewPr>
    <p:cSldViewPr snapToGrid="0" snapToObjects="1">
      <p:cViewPr>
        <p:scale>
          <a:sx n="66" d="100"/>
          <a:sy n="66" d="100"/>
        </p:scale>
        <p:origin x="-876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16932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6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F3F3901-A299-4841-9993-D206E863AED9}" type="datetimeFigureOut">
              <a:rPr lang="ar-SA" smtClean="0"/>
              <a:t>14/01/38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16932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6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3971C26-88C7-46C8-AB09-7A4DE95EEF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4491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E3B69-E0C9-3045-8716-C8A3835D22FC}" type="datetimeFigureOut">
              <a:rPr lang="en-US" smtClean="0"/>
              <a:t>10/15/2016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94E94-DA41-794B-91A8-9FEB1A603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713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464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10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007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274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060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454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535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026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B5C1-1DD9-4C4E-A797-F47C4FFA6F39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791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8A197-B9BF-462B-874A-3FE4E5BCEB81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4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2B73-BFB1-4248-A3E5-A979F4EDAA82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22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222B-EC46-4491-BD5C-1C646F720807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B1CF-5654-4449-8489-A5ED2918F011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9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C4F73-A793-46D5-B77C-7BD90DA27C32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097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C7B8-3FF8-4738-94FC-2565D2F7A104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79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E5FC3-2D8B-4FAD-A2C9-674BB010988C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35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DE24-FE10-4BAF-8C25-7FFFFF44A4B5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2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9E85-6A63-45CD-BF81-937CAE20C8CE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70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B0C8-2DB1-446F-8968-CC43A406FFDF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5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AE51D-4010-45C2-B02B-1AACE1EA9E22}" type="datetime1">
              <a:rPr lang="en-US" smtClean="0"/>
              <a:t>10/15/2016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6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CCIT </a:t>
            </a:r>
            <a:r>
              <a:rPr lang="en-US" dirty="0" smtClean="0"/>
              <a:t>234 </a:t>
            </a:r>
            <a:r>
              <a:rPr lang="en-US" dirty="0"/>
              <a:t>Chapter </a:t>
            </a:r>
            <a:r>
              <a:rPr lang="en-US" dirty="0" smtClean="0"/>
              <a:t>3 (part 2): Freedom of Speech </a:t>
            </a:r>
            <a:endParaRPr lang="en-US" dirty="0"/>
          </a:p>
          <a:p>
            <a:r>
              <a:rPr lang="en-US" dirty="0" smtClean="0"/>
              <a:t>Lecturer: </a:t>
            </a:r>
            <a:r>
              <a:rPr lang="en-US" dirty="0" err="1" smtClean="0"/>
              <a:t>wadha</a:t>
            </a:r>
            <a:r>
              <a:rPr lang="en-US" dirty="0" smtClean="0"/>
              <a:t> al-</a:t>
            </a:r>
            <a:r>
              <a:rPr lang="en-US" dirty="0" err="1" smtClean="0"/>
              <a:t>otaibi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slide bkgd title page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69"/>
          <a:stretch/>
        </p:blipFill>
        <p:spPr>
          <a:xfrm>
            <a:off x="-1" y="0"/>
            <a:ext cx="274320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Social, Legal, and Ethical Issues for Computing Technology</a:t>
            </a:r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E-mail spam</a:t>
            </a:r>
            <a:r>
              <a:rPr lang="en-US" dirty="0" smtClean="0"/>
              <a:t>, also known as </a:t>
            </a:r>
            <a:r>
              <a:rPr lang="en-US" b="1" dirty="0" smtClean="0"/>
              <a:t>junk </a:t>
            </a:r>
            <a:r>
              <a:rPr lang="en-US" b="1" dirty="0" smtClean="0"/>
              <a:t>e-mail</a:t>
            </a:r>
            <a:r>
              <a:rPr lang="en-US" dirty="0"/>
              <a:t> </a:t>
            </a:r>
            <a:r>
              <a:rPr lang="en-US" dirty="0" smtClean="0"/>
              <a:t>, </a:t>
            </a:r>
            <a:r>
              <a:rPr lang="en-US" dirty="0" smtClean="0"/>
              <a:t>is a subset of spam that involves nearly identical messages sent to numerous recipients by </a:t>
            </a:r>
            <a:r>
              <a:rPr lang="en-US" dirty="0" smtClean="0"/>
              <a:t>e-mail</a:t>
            </a:r>
            <a:r>
              <a:rPr lang="en-US" dirty="0"/>
              <a:t> 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AU" b="1" dirty="0">
                <a:solidFill>
                  <a:srgbClr val="2E87C5"/>
                </a:solidFill>
              </a:rPr>
              <a:t>SPAM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502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2002 </a:t>
            </a:r>
            <a:r>
              <a:rPr lang="en-AU" dirty="0" smtClean="0"/>
              <a:t>Hotmail® reported one billion spam </a:t>
            </a:r>
            <a:r>
              <a:rPr lang="en-AU" dirty="0" err="1" smtClean="0"/>
              <a:t>emials</a:t>
            </a:r>
            <a:r>
              <a:rPr lang="en-AU" dirty="0" smtClean="0"/>
              <a:t> per day.</a:t>
            </a:r>
          </a:p>
          <a:p>
            <a:r>
              <a:rPr lang="en-AU" dirty="0" smtClean="0"/>
              <a:t>Some studies at 2006 estimated 30 billion spam emails are sending every day </a:t>
            </a:r>
            <a:endParaRPr lang="en-US" dirty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AU" b="1" dirty="0">
                <a:solidFill>
                  <a:srgbClr val="2E87C5"/>
                </a:solidFill>
              </a:rPr>
              <a:t>Spam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183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i="1" dirty="0" smtClean="0"/>
              <a:t>I have the right to talk but not the right to force you to listen!</a:t>
            </a:r>
          </a:p>
          <a:p>
            <a:endParaRPr lang="en-US" i="1" dirty="0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AU" sz="4000" b="1" dirty="0">
                <a:solidFill>
                  <a:srgbClr val="2E87C5"/>
                </a:solidFill>
              </a:rPr>
              <a:t>Solutions from markets, technologies and business policies </a:t>
            </a:r>
            <a:endParaRPr lang="en-US" sz="4000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616976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7567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global impact of censorship:</a:t>
            </a:r>
          </a:p>
          <a:p>
            <a:r>
              <a:rPr lang="en-AU" dirty="0" smtClean="0"/>
              <a:t>Soviet Union</a:t>
            </a:r>
          </a:p>
          <a:p>
            <a:r>
              <a:rPr lang="en-AU" dirty="0" smtClean="0"/>
              <a:t>Zimbabwe</a:t>
            </a:r>
          </a:p>
          <a:p>
            <a:r>
              <a:rPr lang="en-AU" dirty="0" smtClean="0"/>
              <a:t>China</a:t>
            </a:r>
          </a:p>
          <a:p>
            <a:endParaRPr lang="en-AU" dirty="0" smtClean="0"/>
          </a:p>
          <a:p>
            <a:endParaRPr lang="en-US" dirty="0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AU" b="1" dirty="0">
                <a:solidFill>
                  <a:srgbClr val="2E87C5"/>
                </a:solidFill>
              </a:rPr>
              <a:t>Censorship on The Global Net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599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1999 Two antiracism organizations sued yahoo in French</a:t>
            </a:r>
          </a:p>
          <a:p>
            <a:r>
              <a:rPr lang="en-AU" dirty="0" smtClean="0"/>
              <a:t>French people were able to view Nazi memorabilia is offered for sale on yahoo (US based) auction site.</a:t>
            </a:r>
          </a:p>
          <a:p>
            <a:r>
              <a:rPr lang="en-AU" dirty="0" smtClean="0"/>
              <a:t>French court brought criminal charge against Yahoo and CEO Tim </a:t>
            </a:r>
            <a:r>
              <a:rPr lang="en-AU" dirty="0" err="1" smtClean="0"/>
              <a:t>Koogle</a:t>
            </a:r>
            <a:r>
              <a:rPr lang="en-AU" dirty="0" smtClean="0"/>
              <a:t>.</a:t>
            </a:r>
          </a:p>
          <a:p>
            <a:r>
              <a:rPr lang="en-AU" dirty="0" smtClean="0"/>
              <a:t>Geological </a:t>
            </a:r>
            <a:r>
              <a:rPr lang="en-AU" dirty="0" smtClean="0"/>
              <a:t>Software</a:t>
            </a:r>
            <a:endParaRPr lang="en-US" dirty="0" smtClean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AU" b="1" dirty="0">
                <a:solidFill>
                  <a:srgbClr val="2E87C5"/>
                </a:solidFill>
              </a:rPr>
              <a:t>Yahoo and French censorship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8910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 dirty="0" smtClean="0"/>
              <a:t>China ( politics)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Saudi Arabia (pornography, gambling, other religions, </a:t>
            </a:r>
            <a:r>
              <a:rPr lang="en-AU" dirty="0" smtClean="0"/>
              <a:t> </a:t>
            </a:r>
            <a:r>
              <a:rPr lang="en-AU" dirty="0" smtClean="0"/>
              <a:t>information about </a:t>
            </a:r>
            <a:r>
              <a:rPr lang="en-AU" dirty="0" err="1" smtClean="0"/>
              <a:t>anonymizers</a:t>
            </a:r>
            <a:r>
              <a:rPr lang="en-AU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Iran (Amazon, </a:t>
            </a:r>
            <a:r>
              <a:rPr lang="en-AU" dirty="0" smtClean="0"/>
              <a:t>Wikipedia)</a:t>
            </a:r>
            <a:endParaRPr lang="en-AU" dirty="0" smtClean="0"/>
          </a:p>
          <a:p>
            <a:pPr>
              <a:lnSpc>
                <a:spcPct val="90000"/>
              </a:lnSpc>
            </a:pPr>
            <a:r>
              <a:rPr lang="en-AU" dirty="0" smtClean="0"/>
              <a:t>Myanmar (no webpage without government permission)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Eritrea (No internet access) </a:t>
            </a:r>
            <a:endParaRPr lang="en-US" dirty="0" smtClean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AU" b="1" dirty="0">
                <a:solidFill>
                  <a:srgbClr val="2E87C5"/>
                </a:solidFill>
              </a:rPr>
              <a:t>Censorship In Other Countries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002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china?</a:t>
            </a:r>
          </a:p>
          <a:p>
            <a:r>
              <a:rPr lang="en-US" dirty="0" smtClean="0"/>
              <a:t>Banned Topics like :</a:t>
            </a:r>
          </a:p>
          <a:p>
            <a:pPr lvl="1"/>
            <a:r>
              <a:rPr lang="en-US" dirty="0" smtClean="0"/>
              <a:t>Discussion of democracy</a:t>
            </a:r>
          </a:p>
          <a:p>
            <a:pPr lvl="1"/>
            <a:r>
              <a:rPr lang="en-US" dirty="0" smtClean="0"/>
              <a:t>All religions sites.</a:t>
            </a:r>
          </a:p>
          <a:p>
            <a:pPr lvl="1"/>
            <a:r>
              <a:rPr lang="en-US" dirty="0" smtClean="0"/>
              <a:t>Human rights organizations</a:t>
            </a:r>
          </a:p>
          <a:p>
            <a:r>
              <a:rPr lang="en-US" dirty="0" smtClean="0"/>
              <a:t>Google </a:t>
            </a:r>
            <a:r>
              <a:rPr lang="en-US" dirty="0" smtClean="0"/>
              <a:t>Banding  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2E87C5"/>
                </a:solidFill>
              </a:rPr>
              <a:t>China!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7760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Western countries such as US and UK make filtering and censorship S.W</a:t>
            </a:r>
          </a:p>
          <a:p>
            <a:r>
              <a:rPr lang="en-US" dirty="0" smtClean="0"/>
              <a:t>Legal </a:t>
            </a:r>
            <a:r>
              <a:rPr lang="en-US" dirty="0" smtClean="0"/>
              <a:t>issues.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2E87C5"/>
                </a:solidFill>
              </a:rPr>
              <a:t>Aiding Foreign Censors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901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-Cambria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1688</TotalTime>
  <Words>254</Words>
  <Application>Microsoft Office PowerPoint</Application>
  <PresentationFormat>مخصص</PresentationFormat>
  <Paragraphs>49</Paragraphs>
  <Slides>9</Slides>
  <Notes>8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Office Theme</vt:lpstr>
      <vt:lpstr>Social, Legal, and Ethical Issues for Computing Technology</vt:lpstr>
      <vt:lpstr>SPAM</vt:lpstr>
      <vt:lpstr>Spam</vt:lpstr>
      <vt:lpstr>Solutions from markets, technologies and business policies </vt:lpstr>
      <vt:lpstr>Censorship on The Global Net</vt:lpstr>
      <vt:lpstr>Yahoo and French censorship</vt:lpstr>
      <vt:lpstr>Censorship In Other Countries</vt:lpstr>
      <vt:lpstr>China!</vt:lpstr>
      <vt:lpstr>Aiding Foreign Censors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Science Capstone:</dc:title>
  <dc:creator>Mohammed AlSekait</dc:creator>
  <cp:lastModifiedBy>وضحى</cp:lastModifiedBy>
  <cp:revision>66</cp:revision>
  <cp:lastPrinted>2016-09-04T09:18:21Z</cp:lastPrinted>
  <dcterms:created xsi:type="dcterms:W3CDTF">2016-01-26T18:40:35Z</dcterms:created>
  <dcterms:modified xsi:type="dcterms:W3CDTF">2016-10-15T15:54:20Z</dcterms:modified>
</cp:coreProperties>
</file>